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embeddedFontLs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739" y="967739"/>
            <a:ext cx="5996940" cy="60243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User</dc:creator>
  <dcterms:created xsi:type="dcterms:W3CDTF">2020-06-03T19:44:37Z</dcterms:created>
  <dcterms:modified xsi:type="dcterms:W3CDTF">2020-06-03T19:44:37Z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